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28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77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6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6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7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88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0" y="5029893"/>
            <a:ext cx="9906000" cy="1293634"/>
          </a:xfrm>
          <a:prstGeom prst="roundRect">
            <a:avLst>
              <a:gd name="adj" fmla="val 13424"/>
            </a:avLst>
          </a:prstGeom>
          <a:solidFill>
            <a:srgbClr val="FF33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0" y="1739357"/>
            <a:ext cx="9906000" cy="2446272"/>
          </a:xfrm>
          <a:prstGeom prst="roundRect">
            <a:avLst>
              <a:gd name="adj" fmla="val 661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4098" y="-1"/>
            <a:ext cx="8461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患者さんへのお願い</a:t>
            </a:r>
            <a:endParaRPr kumimoji="1"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89890" y="6221432"/>
            <a:ext cx="1624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院 長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517" y="730803"/>
            <a:ext cx="990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kumimoji="1" lang="ja-JP" altLang="en-US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に該当する方は、当院を受診前に必ず「帰国者・接触者相談センター」に電話で相談し、指示を受けて下さい。</a:t>
            </a:r>
            <a:endParaRPr kumimoji="1" lang="ja-JP" altLang="en-US" sz="2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5630" y="5173632"/>
            <a:ext cx="91955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・京都市　ＴＥＬ ０７５－２２２－３４２１（２４時間受付）</a:t>
            </a:r>
            <a:endParaRPr kumimoji="1"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・京都府　ＴＥＬ ０７５－４１４－４７２６（２４時間受付）</a:t>
            </a:r>
            <a:endParaRPr kumimoji="1"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3065176" y="4163592"/>
            <a:ext cx="3258354" cy="365245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054" y="4171424"/>
            <a:ext cx="1300942" cy="97570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06883" y="4464442"/>
            <a:ext cx="7340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「帰国者・接触者相談センター」へ</a:t>
            </a:r>
            <a:endParaRPr kumimoji="1" lang="en-US" altLang="ja-JP" sz="3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497" y="1915176"/>
            <a:ext cx="9906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風邪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の症状や３７．５度以上の発熱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が４日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続く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強いだるさ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倦怠感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や息苦しさ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呼吸困難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がある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高齢者の方、基礎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疾患等の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ある方は、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上の状態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が２日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続く場合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07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112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nintei-PC1</dc:creator>
  <cp:lastModifiedBy>nintei-PC1</cp:lastModifiedBy>
  <cp:revision>22</cp:revision>
  <cp:lastPrinted>2020-02-06T11:05:04Z</cp:lastPrinted>
  <dcterms:created xsi:type="dcterms:W3CDTF">2020-02-06T08:33:43Z</dcterms:created>
  <dcterms:modified xsi:type="dcterms:W3CDTF">2020-02-21T01:34:40Z</dcterms:modified>
</cp:coreProperties>
</file>