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</p:sldIdLst>
  <p:sldSz cx="9906000" cy="6858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5" autoAdjust="0"/>
    <p:restoredTop sz="94660"/>
  </p:normalViewPr>
  <p:slideViewPr>
    <p:cSldViewPr snapToGrid="0">
      <p:cViewPr varScale="1">
        <p:scale>
          <a:sx n="58" d="100"/>
          <a:sy n="58" d="100"/>
        </p:scale>
        <p:origin x="84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A9C42-E488-4897-8C05-7E600DDABF87}" type="datetimeFigureOut">
              <a:rPr kumimoji="1" lang="ja-JP" altLang="en-US" smtClean="0"/>
              <a:t>2020/2/21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27DC3-5DB5-482A-8B35-529A5D8684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6264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A9C42-E488-4897-8C05-7E600DDABF87}" type="datetimeFigureOut">
              <a:rPr kumimoji="1" lang="ja-JP" altLang="en-US" smtClean="0"/>
              <a:t>2020/2/21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27DC3-5DB5-482A-8B35-529A5D8684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064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A9C42-E488-4897-8C05-7E600DDABF87}" type="datetimeFigureOut">
              <a:rPr kumimoji="1" lang="ja-JP" altLang="en-US" smtClean="0"/>
              <a:t>2020/2/21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27DC3-5DB5-482A-8B35-529A5D8684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1282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A9C42-E488-4897-8C05-7E600DDABF87}" type="datetimeFigureOut">
              <a:rPr kumimoji="1" lang="ja-JP" altLang="en-US" smtClean="0"/>
              <a:t>2020/2/21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27DC3-5DB5-482A-8B35-529A5D8684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7775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A9C42-E488-4897-8C05-7E600DDABF87}" type="datetimeFigureOut">
              <a:rPr kumimoji="1" lang="ja-JP" altLang="en-US" smtClean="0"/>
              <a:t>2020/2/21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27DC3-5DB5-482A-8B35-529A5D8684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7160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A9C42-E488-4897-8C05-7E600DDABF87}" type="datetimeFigureOut">
              <a:rPr kumimoji="1" lang="ja-JP" altLang="en-US" smtClean="0"/>
              <a:t>2020/2/21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27DC3-5DB5-482A-8B35-529A5D8684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4600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A9C42-E488-4897-8C05-7E600DDABF87}" type="datetimeFigureOut">
              <a:rPr kumimoji="1" lang="ja-JP" altLang="en-US" smtClean="0"/>
              <a:t>2020/2/21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27DC3-5DB5-482A-8B35-529A5D8684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6766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A9C42-E488-4897-8C05-7E600DDABF87}" type="datetimeFigureOut">
              <a:rPr kumimoji="1" lang="ja-JP" altLang="en-US" smtClean="0"/>
              <a:t>2020/2/21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27DC3-5DB5-482A-8B35-529A5D8684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360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A9C42-E488-4897-8C05-7E600DDABF87}" type="datetimeFigureOut">
              <a:rPr kumimoji="1" lang="ja-JP" altLang="en-US" smtClean="0"/>
              <a:t>2020/2/21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27DC3-5DB5-482A-8B35-529A5D8684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6072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A9C42-E488-4897-8C05-7E600DDABF87}" type="datetimeFigureOut">
              <a:rPr kumimoji="1" lang="ja-JP" altLang="en-US" smtClean="0"/>
              <a:t>2020/2/21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27DC3-5DB5-482A-8B35-529A5D8684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5713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A9C42-E488-4897-8C05-7E600DDABF87}" type="datetimeFigureOut">
              <a:rPr kumimoji="1" lang="ja-JP" altLang="en-US" smtClean="0"/>
              <a:t>2020/2/21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27DC3-5DB5-482A-8B35-529A5D8684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7880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A9C42-E488-4897-8C05-7E600DDABF87}" type="datetimeFigureOut">
              <a:rPr kumimoji="1" lang="ja-JP" altLang="en-US" smtClean="0"/>
              <a:t>2020/2/21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27DC3-5DB5-482A-8B35-529A5D8684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8150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角丸四角形 10"/>
          <p:cNvSpPr/>
          <p:nvPr/>
        </p:nvSpPr>
        <p:spPr>
          <a:xfrm>
            <a:off x="0" y="5029892"/>
            <a:ext cx="9906000" cy="1435301"/>
          </a:xfrm>
          <a:prstGeom prst="roundRect">
            <a:avLst>
              <a:gd name="adj" fmla="val 13424"/>
            </a:avLst>
          </a:prstGeom>
          <a:solidFill>
            <a:srgbClr val="FF33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角丸四角形 7"/>
          <p:cNvSpPr/>
          <p:nvPr/>
        </p:nvSpPr>
        <p:spPr>
          <a:xfrm>
            <a:off x="0" y="1739357"/>
            <a:ext cx="9906000" cy="2446272"/>
          </a:xfrm>
          <a:prstGeom prst="roundRect">
            <a:avLst>
              <a:gd name="adj" fmla="val 6611"/>
            </a:avLst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34098" y="-1"/>
            <a:ext cx="84614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患者さんへのお願い</a:t>
            </a:r>
            <a:endParaRPr kumimoji="1" lang="ja-JP" altLang="en-US" sz="4000" u="sng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189890" y="6337343"/>
            <a:ext cx="16248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院 長</a:t>
            </a:r>
            <a:endParaRPr kumimoji="1" lang="ja-JP" altLang="en-US" sz="3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1517" y="730803"/>
            <a:ext cx="99060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次</a:t>
            </a:r>
            <a:r>
              <a:rPr kumimoji="1" lang="ja-JP" altLang="en-US" sz="2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に該当する方は、当院を受診前に必ず「帰国者・接触者相談センター」に電話で相談し、指示を受けて下さい。</a:t>
            </a:r>
            <a:endParaRPr kumimoji="1" lang="ja-JP" altLang="en-US" sz="29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1516" y="5162864"/>
            <a:ext cx="990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・京都府庁　　ＴＥＬ ０７５－４１４－４７２６（２４時間受付）</a:t>
            </a:r>
            <a:endParaRPr kumimoji="1" lang="en-US" altLang="ja-JP" sz="2400" b="1" dirty="0" smtClean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下矢印 11"/>
          <p:cNvSpPr/>
          <p:nvPr/>
        </p:nvSpPr>
        <p:spPr>
          <a:xfrm>
            <a:off x="3065176" y="4163592"/>
            <a:ext cx="3258354" cy="365245"/>
          </a:xfrm>
          <a:prstGeom prst="downArrow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9054" y="4171424"/>
            <a:ext cx="1300942" cy="975707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506883" y="4464442"/>
            <a:ext cx="73409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「帰国者・接触者相談センター」へ</a:t>
            </a:r>
            <a:endParaRPr kumimoji="1" lang="en-US" altLang="ja-JP" sz="3200" b="1" dirty="0" smtClean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7378" y="5626376"/>
            <a:ext cx="9906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・○○保健所　ＴＥＬ ○○○○－○○－○○○</a:t>
            </a:r>
            <a:r>
              <a:rPr kumimoji="1" lang="ja-JP" altLang="en-US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</a:t>
            </a:r>
            <a:endParaRPr kumimoji="1" lang="en-US" altLang="ja-JP" sz="2400" b="1" dirty="0" smtClean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r>
              <a:rPr kumimoji="1" lang="zh-TW" altLang="en-US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kumimoji="1" lang="zh-TW" altLang="en-US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平日：午前８時３０分～午後５時１５分）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-2497" y="1915176"/>
            <a:ext cx="9906000" cy="21005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● </a:t>
            </a:r>
            <a:r>
              <a:rPr kumimoji="1" lang="ja-JP" altLang="en-US" sz="3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風邪</a:t>
            </a:r>
            <a:r>
              <a:rPr kumimoji="1" lang="ja-JP" altLang="en-US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の症状や３７．５度以上の発熱</a:t>
            </a:r>
            <a:r>
              <a:rPr kumimoji="1" lang="ja-JP" altLang="en-US" sz="3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が４日</a:t>
            </a:r>
            <a:r>
              <a:rPr kumimoji="1" lang="ja-JP" altLang="en-US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以上</a:t>
            </a:r>
            <a:r>
              <a:rPr kumimoji="1" lang="ja-JP" altLang="en-US" sz="3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続く</a:t>
            </a:r>
            <a:endParaRPr kumimoji="1" lang="en-US" altLang="ja-JP" sz="30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3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● </a:t>
            </a:r>
            <a:r>
              <a:rPr kumimoji="1" lang="ja-JP" altLang="en-US" sz="3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強いだるさ</a:t>
            </a:r>
            <a:r>
              <a:rPr kumimoji="1" lang="en-US" altLang="ja-JP" sz="3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kumimoji="1" lang="ja-JP" altLang="en-US" sz="3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倦怠感</a:t>
            </a:r>
            <a:r>
              <a:rPr kumimoji="1" lang="en-US" altLang="ja-JP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r>
              <a:rPr kumimoji="1" lang="ja-JP" altLang="en-US" sz="3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や息苦しさ</a:t>
            </a:r>
            <a:r>
              <a:rPr kumimoji="1" lang="en-US" altLang="ja-JP" sz="3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kumimoji="1" lang="ja-JP" altLang="en-US" sz="3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呼吸困難</a:t>
            </a:r>
            <a:r>
              <a:rPr kumimoji="1" lang="en-US" altLang="ja-JP" sz="3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r>
              <a:rPr kumimoji="1" lang="ja-JP" altLang="en-US" sz="3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がある</a:t>
            </a:r>
            <a:endParaRPr kumimoji="1" lang="en-US" altLang="ja-JP" sz="30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10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en-US" altLang="ja-JP" sz="3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kumimoji="1" lang="ja-JP" altLang="en-US" sz="3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高齢者の方、基礎</a:t>
            </a:r>
            <a:r>
              <a:rPr kumimoji="1" lang="ja-JP" altLang="en-US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疾患等の</a:t>
            </a:r>
            <a:r>
              <a:rPr kumimoji="1" lang="ja-JP" altLang="en-US" sz="3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ある方は、</a:t>
            </a:r>
            <a:r>
              <a:rPr kumimoji="1" lang="ja-JP" altLang="en-US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上の状態</a:t>
            </a:r>
            <a:r>
              <a:rPr kumimoji="1" lang="ja-JP" altLang="en-US" sz="3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が２日</a:t>
            </a:r>
            <a:endParaRPr kumimoji="1" lang="en-US" altLang="ja-JP" sz="30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3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程度</a:t>
            </a:r>
            <a:r>
              <a:rPr kumimoji="1" lang="ja-JP" altLang="en-US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続く場合</a:t>
            </a:r>
            <a:endParaRPr kumimoji="1" lang="ja-JP" altLang="en-US" sz="3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153285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128</TotalTime>
  <Words>136</Words>
  <Application>Microsoft Office PowerPoint</Application>
  <PresentationFormat>A4 210 x 297 mm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nintei-PC1</dc:creator>
  <cp:lastModifiedBy>nintei-PC1</cp:lastModifiedBy>
  <cp:revision>22</cp:revision>
  <cp:lastPrinted>2020-02-06T11:05:04Z</cp:lastPrinted>
  <dcterms:created xsi:type="dcterms:W3CDTF">2020-02-06T08:33:43Z</dcterms:created>
  <dcterms:modified xsi:type="dcterms:W3CDTF">2020-02-21T01:34:43Z</dcterms:modified>
</cp:coreProperties>
</file>